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3" r:id="rId6"/>
    <p:sldId id="266" r:id="rId7"/>
    <p:sldId id="268" r:id="rId8"/>
    <p:sldId id="270" r:id="rId9"/>
    <p:sldId id="265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EAA7F-6271-46DD-BF9E-B651E7EB027F}" type="doc">
      <dgm:prSet loTypeId="urn:microsoft.com/office/officeart/2005/8/layout/process1" loCatId="process" qsTypeId="urn:microsoft.com/office/officeart/2005/8/quickstyle/3d5" qsCatId="3D" csTypeId="urn:microsoft.com/office/officeart/2005/8/colors/colorful4" csCatId="colorful" phldr="1"/>
      <dgm:spPr/>
    </dgm:pt>
    <dgm:pt modelId="{ED82B204-8204-474D-BD97-AF04C16188BC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1</a:t>
          </a:r>
        </a:p>
      </dgm:t>
    </dgm:pt>
    <dgm:pt modelId="{E8A291B0-41CB-48D2-A2FC-CB7473D4117A}" type="parTrans" cxnId="{501BA506-4F22-4D77-A259-70B0911D773D}">
      <dgm:prSet/>
      <dgm:spPr/>
      <dgm:t>
        <a:bodyPr/>
        <a:lstStyle/>
        <a:p>
          <a:endParaRPr lang="uk-UA"/>
        </a:p>
      </dgm:t>
    </dgm:pt>
    <dgm:pt modelId="{CE2515F2-4A7A-4FEC-944D-29F6DB7D86AB}" type="sibTrans" cxnId="{501BA506-4F22-4D77-A259-70B0911D773D}">
      <dgm:prSet/>
      <dgm:spPr/>
      <dgm:t>
        <a:bodyPr/>
        <a:lstStyle/>
        <a:p>
          <a:endParaRPr lang="uk-UA"/>
        </a:p>
      </dgm:t>
    </dgm:pt>
    <dgm:pt modelId="{26893B99-3088-4839-A36D-69C319CC8C9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2</a:t>
          </a:r>
        </a:p>
      </dgm:t>
    </dgm:pt>
    <dgm:pt modelId="{2E515EEC-2649-428C-B0DF-2EB39F23688E}" type="parTrans" cxnId="{1DA7D150-7EF1-4B55-B1E2-4CC3C05AEEFF}">
      <dgm:prSet/>
      <dgm:spPr/>
      <dgm:t>
        <a:bodyPr/>
        <a:lstStyle/>
        <a:p>
          <a:endParaRPr lang="uk-UA"/>
        </a:p>
      </dgm:t>
    </dgm:pt>
    <dgm:pt modelId="{B5CCAC4E-8F64-47C1-A954-22D4D8906170}" type="sibTrans" cxnId="{1DA7D150-7EF1-4B55-B1E2-4CC3C05AEEFF}">
      <dgm:prSet/>
      <dgm:spPr/>
      <dgm:t>
        <a:bodyPr/>
        <a:lstStyle/>
        <a:p>
          <a:endParaRPr lang="uk-UA"/>
        </a:p>
      </dgm:t>
    </dgm:pt>
    <dgm:pt modelId="{E608CFC6-A719-4435-9D7A-FAA05BB83B8C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3</a:t>
          </a:r>
        </a:p>
      </dgm:t>
    </dgm:pt>
    <dgm:pt modelId="{F97030C3-281F-4AEC-B95B-8A52C7C2FD00}" type="parTrans" cxnId="{2E4BA667-384E-4E3D-80C3-96A47F5E8C2C}">
      <dgm:prSet/>
      <dgm:spPr/>
      <dgm:t>
        <a:bodyPr/>
        <a:lstStyle/>
        <a:p>
          <a:endParaRPr lang="uk-UA"/>
        </a:p>
      </dgm:t>
    </dgm:pt>
    <dgm:pt modelId="{9F82FA94-8FEA-4396-83B0-DB3A66A8CC78}" type="sibTrans" cxnId="{2E4BA667-384E-4E3D-80C3-96A47F5E8C2C}">
      <dgm:prSet/>
      <dgm:spPr/>
      <dgm:t>
        <a:bodyPr/>
        <a:lstStyle/>
        <a:p>
          <a:endParaRPr lang="uk-UA"/>
        </a:p>
      </dgm:t>
    </dgm:pt>
    <dgm:pt modelId="{F609D491-87D8-4215-BC7A-09283AEDE2BD}">
      <dgm:prSet phldrT="[Текст]"/>
      <dgm:spPr>
        <a:solidFill>
          <a:schemeClr val="accent5"/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4</a:t>
          </a:r>
        </a:p>
      </dgm:t>
    </dgm:pt>
    <dgm:pt modelId="{73B3FCA7-D541-4552-A2CB-F6AF02C5F645}" type="parTrans" cxnId="{6231DE03-EA7A-44C1-BFFF-ACF686A1B674}">
      <dgm:prSet/>
      <dgm:spPr/>
      <dgm:t>
        <a:bodyPr/>
        <a:lstStyle/>
        <a:p>
          <a:endParaRPr lang="uk-UA"/>
        </a:p>
      </dgm:t>
    </dgm:pt>
    <dgm:pt modelId="{F58EA8E0-AED2-47C6-87D2-ACCCDBBA65FD}" type="sibTrans" cxnId="{6231DE03-EA7A-44C1-BFFF-ACF686A1B674}">
      <dgm:prSet/>
      <dgm:spPr/>
      <dgm:t>
        <a:bodyPr/>
        <a:lstStyle/>
        <a:p>
          <a:endParaRPr lang="uk-UA"/>
        </a:p>
      </dgm:t>
    </dgm:pt>
    <dgm:pt modelId="{300DD725-A4D6-4534-9D64-996CAE5A9839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5</a:t>
          </a:r>
        </a:p>
      </dgm:t>
    </dgm:pt>
    <dgm:pt modelId="{43EBA321-3FC5-47ED-985B-2B140128A1AB}" type="parTrans" cxnId="{C31D0F38-810B-4492-9ED9-D58DEEC78805}">
      <dgm:prSet/>
      <dgm:spPr/>
      <dgm:t>
        <a:bodyPr/>
        <a:lstStyle/>
        <a:p>
          <a:endParaRPr lang="uk-UA"/>
        </a:p>
      </dgm:t>
    </dgm:pt>
    <dgm:pt modelId="{F0F99AA5-C8D9-4B74-A94D-CE54F82891E9}" type="sibTrans" cxnId="{C31D0F38-810B-4492-9ED9-D58DEEC78805}">
      <dgm:prSet/>
      <dgm:spPr/>
      <dgm:t>
        <a:bodyPr/>
        <a:lstStyle/>
        <a:p>
          <a:endParaRPr lang="uk-UA"/>
        </a:p>
      </dgm:t>
    </dgm:pt>
    <dgm:pt modelId="{21C4EB88-786B-45B6-B929-ADCF2D6DEA6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6</a:t>
          </a:r>
        </a:p>
      </dgm:t>
    </dgm:pt>
    <dgm:pt modelId="{8E0EAB7A-0050-45C5-A84F-56905F951C99}" type="parTrans" cxnId="{633DB73D-F6F8-4D93-8FAA-3C322BCCDE3C}">
      <dgm:prSet/>
      <dgm:spPr/>
      <dgm:t>
        <a:bodyPr/>
        <a:lstStyle/>
        <a:p>
          <a:endParaRPr lang="uk-UA"/>
        </a:p>
      </dgm:t>
    </dgm:pt>
    <dgm:pt modelId="{286394EC-DA9A-4C17-B7C6-62BA07CD140A}" type="sibTrans" cxnId="{633DB73D-F6F8-4D93-8FAA-3C322BCCDE3C}">
      <dgm:prSet/>
      <dgm:spPr/>
      <dgm:t>
        <a:bodyPr/>
        <a:lstStyle/>
        <a:p>
          <a:endParaRPr lang="uk-UA"/>
        </a:p>
      </dgm:t>
    </dgm:pt>
    <dgm:pt modelId="{44C30EC3-C9AF-4EC4-9319-B3CB75A6B1B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</a:rPr>
            <a:t>7</a:t>
          </a:r>
        </a:p>
      </dgm:t>
    </dgm:pt>
    <dgm:pt modelId="{D77DABFB-5FBD-4557-A6B5-2574468666D0}" type="parTrans" cxnId="{31F915C0-B8F3-4F04-ADC9-C472F5CB940C}">
      <dgm:prSet/>
      <dgm:spPr/>
      <dgm:t>
        <a:bodyPr/>
        <a:lstStyle/>
        <a:p>
          <a:endParaRPr lang="uk-UA"/>
        </a:p>
      </dgm:t>
    </dgm:pt>
    <dgm:pt modelId="{BF298F55-74A8-45E0-946F-4F1950C6B3E9}" type="sibTrans" cxnId="{31F915C0-B8F3-4F04-ADC9-C472F5CB940C}">
      <dgm:prSet/>
      <dgm:spPr/>
      <dgm:t>
        <a:bodyPr/>
        <a:lstStyle/>
        <a:p>
          <a:endParaRPr lang="uk-UA"/>
        </a:p>
      </dgm:t>
    </dgm:pt>
    <dgm:pt modelId="{B6325277-F8DB-4317-8D62-576D8554321F}" type="pres">
      <dgm:prSet presAssocID="{014EAA7F-6271-46DD-BF9E-B651E7EB027F}" presName="Name0" presStyleCnt="0">
        <dgm:presLayoutVars>
          <dgm:dir/>
          <dgm:resizeHandles val="exact"/>
        </dgm:presLayoutVars>
      </dgm:prSet>
      <dgm:spPr/>
    </dgm:pt>
    <dgm:pt modelId="{AE78F234-E716-4CB3-A34D-0A71E1D6E58C}" type="pres">
      <dgm:prSet presAssocID="{ED82B204-8204-474D-BD97-AF04C16188BC}" presName="node" presStyleLbl="node1" presStyleIdx="0" presStyleCnt="7">
        <dgm:presLayoutVars>
          <dgm:bulletEnabled val="1"/>
        </dgm:presLayoutVars>
      </dgm:prSet>
      <dgm:spPr/>
    </dgm:pt>
    <dgm:pt modelId="{BA61C52E-B0B8-4115-AAB2-2876CA435634}" type="pres">
      <dgm:prSet presAssocID="{CE2515F2-4A7A-4FEC-944D-29F6DB7D86AB}" presName="sibTrans" presStyleLbl="sibTrans2D1" presStyleIdx="0" presStyleCnt="6"/>
      <dgm:spPr/>
    </dgm:pt>
    <dgm:pt modelId="{DE4DE57C-339A-4F68-A7D7-4F7C2C5F1392}" type="pres">
      <dgm:prSet presAssocID="{CE2515F2-4A7A-4FEC-944D-29F6DB7D86AB}" presName="connectorText" presStyleLbl="sibTrans2D1" presStyleIdx="0" presStyleCnt="6"/>
      <dgm:spPr/>
    </dgm:pt>
    <dgm:pt modelId="{13BA15CB-C8DD-4B1B-9972-1641AAC87218}" type="pres">
      <dgm:prSet presAssocID="{26893B99-3088-4839-A36D-69C319CC8C90}" presName="node" presStyleLbl="node1" presStyleIdx="1" presStyleCnt="7">
        <dgm:presLayoutVars>
          <dgm:bulletEnabled val="1"/>
        </dgm:presLayoutVars>
      </dgm:prSet>
      <dgm:spPr/>
    </dgm:pt>
    <dgm:pt modelId="{82BEA794-02E4-4B22-BFA4-3647238B82CA}" type="pres">
      <dgm:prSet presAssocID="{B5CCAC4E-8F64-47C1-A954-22D4D8906170}" presName="sibTrans" presStyleLbl="sibTrans2D1" presStyleIdx="1" presStyleCnt="6"/>
      <dgm:spPr/>
    </dgm:pt>
    <dgm:pt modelId="{CC088233-EC05-44F5-92F8-37E86D939B72}" type="pres">
      <dgm:prSet presAssocID="{B5CCAC4E-8F64-47C1-A954-22D4D8906170}" presName="connectorText" presStyleLbl="sibTrans2D1" presStyleIdx="1" presStyleCnt="6"/>
      <dgm:spPr/>
    </dgm:pt>
    <dgm:pt modelId="{A33340FD-1DFA-4671-A526-F417533ECD27}" type="pres">
      <dgm:prSet presAssocID="{E608CFC6-A719-4435-9D7A-FAA05BB83B8C}" presName="node" presStyleLbl="node1" presStyleIdx="2" presStyleCnt="7">
        <dgm:presLayoutVars>
          <dgm:bulletEnabled val="1"/>
        </dgm:presLayoutVars>
      </dgm:prSet>
      <dgm:spPr/>
    </dgm:pt>
    <dgm:pt modelId="{5DC70385-7BAC-4565-839D-FC158267B4E8}" type="pres">
      <dgm:prSet presAssocID="{9F82FA94-8FEA-4396-83B0-DB3A66A8CC78}" presName="sibTrans" presStyleLbl="sibTrans2D1" presStyleIdx="2" presStyleCnt="6"/>
      <dgm:spPr/>
    </dgm:pt>
    <dgm:pt modelId="{43DCBABF-8683-428E-9996-6004D722977E}" type="pres">
      <dgm:prSet presAssocID="{9F82FA94-8FEA-4396-83B0-DB3A66A8CC78}" presName="connectorText" presStyleLbl="sibTrans2D1" presStyleIdx="2" presStyleCnt="6"/>
      <dgm:spPr/>
    </dgm:pt>
    <dgm:pt modelId="{01DA17CC-0A85-4FF2-A4E8-8D92B72059BC}" type="pres">
      <dgm:prSet presAssocID="{F609D491-87D8-4215-BC7A-09283AEDE2BD}" presName="node" presStyleLbl="node1" presStyleIdx="3" presStyleCnt="7">
        <dgm:presLayoutVars>
          <dgm:bulletEnabled val="1"/>
        </dgm:presLayoutVars>
      </dgm:prSet>
      <dgm:spPr/>
    </dgm:pt>
    <dgm:pt modelId="{B00C764A-A320-44FD-9AD6-6327284A33DF}" type="pres">
      <dgm:prSet presAssocID="{F58EA8E0-AED2-47C6-87D2-ACCCDBBA65FD}" presName="sibTrans" presStyleLbl="sibTrans2D1" presStyleIdx="3" presStyleCnt="6"/>
      <dgm:spPr/>
    </dgm:pt>
    <dgm:pt modelId="{68A82300-A1F1-407E-B61E-53E903E8580F}" type="pres">
      <dgm:prSet presAssocID="{F58EA8E0-AED2-47C6-87D2-ACCCDBBA65FD}" presName="connectorText" presStyleLbl="sibTrans2D1" presStyleIdx="3" presStyleCnt="6"/>
      <dgm:spPr/>
    </dgm:pt>
    <dgm:pt modelId="{00A43B2D-E5EE-458A-8EE9-3440CE25597E}" type="pres">
      <dgm:prSet presAssocID="{300DD725-A4D6-4534-9D64-996CAE5A9839}" presName="node" presStyleLbl="node1" presStyleIdx="4" presStyleCnt="7">
        <dgm:presLayoutVars>
          <dgm:bulletEnabled val="1"/>
        </dgm:presLayoutVars>
      </dgm:prSet>
      <dgm:spPr/>
    </dgm:pt>
    <dgm:pt modelId="{77E8617B-754B-4FCB-B39D-68EDEAF4A575}" type="pres">
      <dgm:prSet presAssocID="{F0F99AA5-C8D9-4B74-A94D-CE54F82891E9}" presName="sibTrans" presStyleLbl="sibTrans2D1" presStyleIdx="4" presStyleCnt="6"/>
      <dgm:spPr/>
    </dgm:pt>
    <dgm:pt modelId="{57E1D62C-E438-4A35-A2FD-E48C8821BBBA}" type="pres">
      <dgm:prSet presAssocID="{F0F99AA5-C8D9-4B74-A94D-CE54F82891E9}" presName="connectorText" presStyleLbl="sibTrans2D1" presStyleIdx="4" presStyleCnt="6"/>
      <dgm:spPr/>
    </dgm:pt>
    <dgm:pt modelId="{00F65111-0F50-4745-9497-F13A1E9C339C}" type="pres">
      <dgm:prSet presAssocID="{21C4EB88-786B-45B6-B929-ADCF2D6DEA68}" presName="node" presStyleLbl="node1" presStyleIdx="5" presStyleCnt="7">
        <dgm:presLayoutVars>
          <dgm:bulletEnabled val="1"/>
        </dgm:presLayoutVars>
      </dgm:prSet>
      <dgm:spPr/>
    </dgm:pt>
    <dgm:pt modelId="{6DCB06F5-0ECB-481A-AB2F-50445FACE3C5}" type="pres">
      <dgm:prSet presAssocID="{286394EC-DA9A-4C17-B7C6-62BA07CD140A}" presName="sibTrans" presStyleLbl="sibTrans2D1" presStyleIdx="5" presStyleCnt="6"/>
      <dgm:spPr/>
    </dgm:pt>
    <dgm:pt modelId="{EDF8CC22-655A-4503-A5CE-72525C8EC9A7}" type="pres">
      <dgm:prSet presAssocID="{286394EC-DA9A-4C17-B7C6-62BA07CD140A}" presName="connectorText" presStyleLbl="sibTrans2D1" presStyleIdx="5" presStyleCnt="6"/>
      <dgm:spPr/>
    </dgm:pt>
    <dgm:pt modelId="{164D4FE7-D84F-449C-93B6-FB5ACD52E761}" type="pres">
      <dgm:prSet presAssocID="{44C30EC3-C9AF-4EC4-9319-B3CB75A6B1B9}" presName="node" presStyleLbl="node1" presStyleIdx="6" presStyleCnt="7">
        <dgm:presLayoutVars>
          <dgm:bulletEnabled val="1"/>
        </dgm:presLayoutVars>
      </dgm:prSet>
      <dgm:spPr/>
    </dgm:pt>
  </dgm:ptLst>
  <dgm:cxnLst>
    <dgm:cxn modelId="{6231DE03-EA7A-44C1-BFFF-ACF686A1B674}" srcId="{014EAA7F-6271-46DD-BF9E-B651E7EB027F}" destId="{F609D491-87D8-4215-BC7A-09283AEDE2BD}" srcOrd="3" destOrd="0" parTransId="{73B3FCA7-D541-4552-A2CB-F6AF02C5F645}" sibTransId="{F58EA8E0-AED2-47C6-87D2-ACCCDBBA65FD}"/>
    <dgm:cxn modelId="{501BA506-4F22-4D77-A259-70B0911D773D}" srcId="{014EAA7F-6271-46DD-BF9E-B651E7EB027F}" destId="{ED82B204-8204-474D-BD97-AF04C16188BC}" srcOrd="0" destOrd="0" parTransId="{E8A291B0-41CB-48D2-A2FC-CB7473D4117A}" sibTransId="{CE2515F2-4A7A-4FEC-944D-29F6DB7D86AB}"/>
    <dgm:cxn modelId="{C7C2F30E-87F5-4355-AB73-C2A35C236EA7}" type="presOf" srcId="{9F82FA94-8FEA-4396-83B0-DB3A66A8CC78}" destId="{5DC70385-7BAC-4565-839D-FC158267B4E8}" srcOrd="0" destOrd="0" presId="urn:microsoft.com/office/officeart/2005/8/layout/process1"/>
    <dgm:cxn modelId="{90199924-66F9-4CF1-BE6C-D0C4D799E917}" type="presOf" srcId="{F609D491-87D8-4215-BC7A-09283AEDE2BD}" destId="{01DA17CC-0A85-4FF2-A4E8-8D92B72059BC}" srcOrd="0" destOrd="0" presId="urn:microsoft.com/office/officeart/2005/8/layout/process1"/>
    <dgm:cxn modelId="{8C63A629-57F1-4848-AE90-D5B9E928628A}" type="presOf" srcId="{286394EC-DA9A-4C17-B7C6-62BA07CD140A}" destId="{6DCB06F5-0ECB-481A-AB2F-50445FACE3C5}" srcOrd="0" destOrd="0" presId="urn:microsoft.com/office/officeart/2005/8/layout/process1"/>
    <dgm:cxn modelId="{1B54CE2D-947D-4A49-AE5C-DFA0C3FCB690}" type="presOf" srcId="{CE2515F2-4A7A-4FEC-944D-29F6DB7D86AB}" destId="{DE4DE57C-339A-4F68-A7D7-4F7C2C5F1392}" srcOrd="1" destOrd="0" presId="urn:microsoft.com/office/officeart/2005/8/layout/process1"/>
    <dgm:cxn modelId="{1E638436-EE6B-4D5B-9FC8-BFDC8664D22D}" type="presOf" srcId="{26893B99-3088-4839-A36D-69C319CC8C90}" destId="{13BA15CB-C8DD-4B1B-9972-1641AAC87218}" srcOrd="0" destOrd="0" presId="urn:microsoft.com/office/officeart/2005/8/layout/process1"/>
    <dgm:cxn modelId="{C31D0F38-810B-4492-9ED9-D58DEEC78805}" srcId="{014EAA7F-6271-46DD-BF9E-B651E7EB027F}" destId="{300DD725-A4D6-4534-9D64-996CAE5A9839}" srcOrd="4" destOrd="0" parTransId="{43EBA321-3FC5-47ED-985B-2B140128A1AB}" sibTransId="{F0F99AA5-C8D9-4B74-A94D-CE54F82891E9}"/>
    <dgm:cxn modelId="{633DB73D-F6F8-4D93-8FAA-3C322BCCDE3C}" srcId="{014EAA7F-6271-46DD-BF9E-B651E7EB027F}" destId="{21C4EB88-786B-45B6-B929-ADCF2D6DEA68}" srcOrd="5" destOrd="0" parTransId="{8E0EAB7A-0050-45C5-A84F-56905F951C99}" sibTransId="{286394EC-DA9A-4C17-B7C6-62BA07CD140A}"/>
    <dgm:cxn modelId="{2F44785E-E388-40DD-8502-E0E7C942C1CD}" type="presOf" srcId="{F0F99AA5-C8D9-4B74-A94D-CE54F82891E9}" destId="{57E1D62C-E438-4A35-A2FD-E48C8821BBBA}" srcOrd="1" destOrd="0" presId="urn:microsoft.com/office/officeart/2005/8/layout/process1"/>
    <dgm:cxn modelId="{21D38F5E-6F3C-4D53-93E6-5A97EE0F6AF4}" type="presOf" srcId="{21C4EB88-786B-45B6-B929-ADCF2D6DEA68}" destId="{00F65111-0F50-4745-9497-F13A1E9C339C}" srcOrd="0" destOrd="0" presId="urn:microsoft.com/office/officeart/2005/8/layout/process1"/>
    <dgm:cxn modelId="{FFAE2067-FE56-4301-A79B-49C80D416BDC}" type="presOf" srcId="{44C30EC3-C9AF-4EC4-9319-B3CB75A6B1B9}" destId="{164D4FE7-D84F-449C-93B6-FB5ACD52E761}" srcOrd="0" destOrd="0" presId="urn:microsoft.com/office/officeart/2005/8/layout/process1"/>
    <dgm:cxn modelId="{2E4BA667-384E-4E3D-80C3-96A47F5E8C2C}" srcId="{014EAA7F-6271-46DD-BF9E-B651E7EB027F}" destId="{E608CFC6-A719-4435-9D7A-FAA05BB83B8C}" srcOrd="2" destOrd="0" parTransId="{F97030C3-281F-4AEC-B95B-8A52C7C2FD00}" sibTransId="{9F82FA94-8FEA-4396-83B0-DB3A66A8CC78}"/>
    <dgm:cxn modelId="{1DA7D150-7EF1-4B55-B1E2-4CC3C05AEEFF}" srcId="{014EAA7F-6271-46DD-BF9E-B651E7EB027F}" destId="{26893B99-3088-4839-A36D-69C319CC8C90}" srcOrd="1" destOrd="0" parTransId="{2E515EEC-2649-428C-B0DF-2EB39F23688E}" sibTransId="{B5CCAC4E-8F64-47C1-A954-22D4D8906170}"/>
    <dgm:cxn modelId="{23D6CC73-4D11-46C5-BC78-4159812FBA1D}" type="presOf" srcId="{B5CCAC4E-8F64-47C1-A954-22D4D8906170}" destId="{82BEA794-02E4-4B22-BFA4-3647238B82CA}" srcOrd="0" destOrd="0" presId="urn:microsoft.com/office/officeart/2005/8/layout/process1"/>
    <dgm:cxn modelId="{9F28878A-400C-4C5A-AF72-DEBB3C1CC151}" type="presOf" srcId="{F58EA8E0-AED2-47C6-87D2-ACCCDBBA65FD}" destId="{B00C764A-A320-44FD-9AD6-6327284A33DF}" srcOrd="0" destOrd="0" presId="urn:microsoft.com/office/officeart/2005/8/layout/process1"/>
    <dgm:cxn modelId="{23C0D38C-81F3-48B0-A20D-CF8CC76F6405}" type="presOf" srcId="{CE2515F2-4A7A-4FEC-944D-29F6DB7D86AB}" destId="{BA61C52E-B0B8-4115-AAB2-2876CA435634}" srcOrd="0" destOrd="0" presId="urn:microsoft.com/office/officeart/2005/8/layout/process1"/>
    <dgm:cxn modelId="{31016A96-7A1A-4682-9BF7-FC14DE93BF6B}" type="presOf" srcId="{014EAA7F-6271-46DD-BF9E-B651E7EB027F}" destId="{B6325277-F8DB-4317-8D62-576D8554321F}" srcOrd="0" destOrd="0" presId="urn:microsoft.com/office/officeart/2005/8/layout/process1"/>
    <dgm:cxn modelId="{1FA694A4-F129-4D2C-B2A8-5DE973842378}" type="presOf" srcId="{E608CFC6-A719-4435-9D7A-FAA05BB83B8C}" destId="{A33340FD-1DFA-4671-A526-F417533ECD27}" srcOrd="0" destOrd="0" presId="urn:microsoft.com/office/officeart/2005/8/layout/process1"/>
    <dgm:cxn modelId="{1FDB80A9-1FF6-426A-A7B6-38E217C8C034}" type="presOf" srcId="{286394EC-DA9A-4C17-B7C6-62BA07CD140A}" destId="{EDF8CC22-655A-4503-A5CE-72525C8EC9A7}" srcOrd="1" destOrd="0" presId="urn:microsoft.com/office/officeart/2005/8/layout/process1"/>
    <dgm:cxn modelId="{070DBEAA-6DE7-421A-83A8-A791BDD5D654}" type="presOf" srcId="{300DD725-A4D6-4534-9D64-996CAE5A9839}" destId="{00A43B2D-E5EE-458A-8EE9-3440CE25597E}" srcOrd="0" destOrd="0" presId="urn:microsoft.com/office/officeart/2005/8/layout/process1"/>
    <dgm:cxn modelId="{8D41E5AA-94F4-4388-B39B-4DA6D6EFA03D}" type="presOf" srcId="{B5CCAC4E-8F64-47C1-A954-22D4D8906170}" destId="{CC088233-EC05-44F5-92F8-37E86D939B72}" srcOrd="1" destOrd="0" presId="urn:microsoft.com/office/officeart/2005/8/layout/process1"/>
    <dgm:cxn modelId="{DCE016AE-A036-4E3C-9DC2-EF63C5282442}" type="presOf" srcId="{ED82B204-8204-474D-BD97-AF04C16188BC}" destId="{AE78F234-E716-4CB3-A34D-0A71E1D6E58C}" srcOrd="0" destOrd="0" presId="urn:microsoft.com/office/officeart/2005/8/layout/process1"/>
    <dgm:cxn modelId="{687706B1-F3A1-4BF1-93B6-C3F04A8E8841}" type="presOf" srcId="{F58EA8E0-AED2-47C6-87D2-ACCCDBBA65FD}" destId="{68A82300-A1F1-407E-B61E-53E903E8580F}" srcOrd="1" destOrd="0" presId="urn:microsoft.com/office/officeart/2005/8/layout/process1"/>
    <dgm:cxn modelId="{0A1A76B8-73A8-488D-AFCE-D5A5BD2C922C}" type="presOf" srcId="{F0F99AA5-C8D9-4B74-A94D-CE54F82891E9}" destId="{77E8617B-754B-4FCB-B39D-68EDEAF4A575}" srcOrd="0" destOrd="0" presId="urn:microsoft.com/office/officeart/2005/8/layout/process1"/>
    <dgm:cxn modelId="{31F915C0-B8F3-4F04-ADC9-C472F5CB940C}" srcId="{014EAA7F-6271-46DD-BF9E-B651E7EB027F}" destId="{44C30EC3-C9AF-4EC4-9319-B3CB75A6B1B9}" srcOrd="6" destOrd="0" parTransId="{D77DABFB-5FBD-4557-A6B5-2574468666D0}" sibTransId="{BF298F55-74A8-45E0-946F-4F1950C6B3E9}"/>
    <dgm:cxn modelId="{9AC395F4-8D30-482C-9075-09DAD3ED3137}" type="presOf" srcId="{9F82FA94-8FEA-4396-83B0-DB3A66A8CC78}" destId="{43DCBABF-8683-428E-9996-6004D722977E}" srcOrd="1" destOrd="0" presId="urn:microsoft.com/office/officeart/2005/8/layout/process1"/>
    <dgm:cxn modelId="{1789D0B0-5C2C-4D77-833C-9A9E8AEA5B5F}" type="presParOf" srcId="{B6325277-F8DB-4317-8D62-576D8554321F}" destId="{AE78F234-E716-4CB3-A34D-0A71E1D6E58C}" srcOrd="0" destOrd="0" presId="urn:microsoft.com/office/officeart/2005/8/layout/process1"/>
    <dgm:cxn modelId="{DC420D08-3227-4A34-ACDB-B4B17828A250}" type="presParOf" srcId="{B6325277-F8DB-4317-8D62-576D8554321F}" destId="{BA61C52E-B0B8-4115-AAB2-2876CA435634}" srcOrd="1" destOrd="0" presId="urn:microsoft.com/office/officeart/2005/8/layout/process1"/>
    <dgm:cxn modelId="{849B1AC1-557C-456F-AD6A-04DB59B41868}" type="presParOf" srcId="{BA61C52E-B0B8-4115-AAB2-2876CA435634}" destId="{DE4DE57C-339A-4F68-A7D7-4F7C2C5F1392}" srcOrd="0" destOrd="0" presId="urn:microsoft.com/office/officeart/2005/8/layout/process1"/>
    <dgm:cxn modelId="{01A74111-1B97-4133-A6DC-BFF610A29DC1}" type="presParOf" srcId="{B6325277-F8DB-4317-8D62-576D8554321F}" destId="{13BA15CB-C8DD-4B1B-9972-1641AAC87218}" srcOrd="2" destOrd="0" presId="urn:microsoft.com/office/officeart/2005/8/layout/process1"/>
    <dgm:cxn modelId="{0C87F7AE-F176-4AF0-9B85-98FD23AA0EC1}" type="presParOf" srcId="{B6325277-F8DB-4317-8D62-576D8554321F}" destId="{82BEA794-02E4-4B22-BFA4-3647238B82CA}" srcOrd="3" destOrd="0" presId="urn:microsoft.com/office/officeart/2005/8/layout/process1"/>
    <dgm:cxn modelId="{14D8F388-D0D2-486B-9960-1339E7423F87}" type="presParOf" srcId="{82BEA794-02E4-4B22-BFA4-3647238B82CA}" destId="{CC088233-EC05-44F5-92F8-37E86D939B72}" srcOrd="0" destOrd="0" presId="urn:microsoft.com/office/officeart/2005/8/layout/process1"/>
    <dgm:cxn modelId="{987FA3F2-AFF2-4F12-BCEF-1B4EE9A8AC07}" type="presParOf" srcId="{B6325277-F8DB-4317-8D62-576D8554321F}" destId="{A33340FD-1DFA-4671-A526-F417533ECD27}" srcOrd="4" destOrd="0" presId="urn:microsoft.com/office/officeart/2005/8/layout/process1"/>
    <dgm:cxn modelId="{39D7E126-09B8-45BF-8BB4-C3E7257FE34B}" type="presParOf" srcId="{B6325277-F8DB-4317-8D62-576D8554321F}" destId="{5DC70385-7BAC-4565-839D-FC158267B4E8}" srcOrd="5" destOrd="0" presId="urn:microsoft.com/office/officeart/2005/8/layout/process1"/>
    <dgm:cxn modelId="{5FF2F34F-1B0D-42AC-9994-81C028A5C2A7}" type="presParOf" srcId="{5DC70385-7BAC-4565-839D-FC158267B4E8}" destId="{43DCBABF-8683-428E-9996-6004D722977E}" srcOrd="0" destOrd="0" presId="urn:microsoft.com/office/officeart/2005/8/layout/process1"/>
    <dgm:cxn modelId="{9A6A2B6B-B9B2-4B10-9AB7-B8B8E0F11D73}" type="presParOf" srcId="{B6325277-F8DB-4317-8D62-576D8554321F}" destId="{01DA17CC-0A85-4FF2-A4E8-8D92B72059BC}" srcOrd="6" destOrd="0" presId="urn:microsoft.com/office/officeart/2005/8/layout/process1"/>
    <dgm:cxn modelId="{306788FA-5465-428C-92A6-2F35222059CF}" type="presParOf" srcId="{B6325277-F8DB-4317-8D62-576D8554321F}" destId="{B00C764A-A320-44FD-9AD6-6327284A33DF}" srcOrd="7" destOrd="0" presId="urn:microsoft.com/office/officeart/2005/8/layout/process1"/>
    <dgm:cxn modelId="{E4FA5A41-5FF1-4EAC-AA53-6C1CC43E344A}" type="presParOf" srcId="{B00C764A-A320-44FD-9AD6-6327284A33DF}" destId="{68A82300-A1F1-407E-B61E-53E903E8580F}" srcOrd="0" destOrd="0" presId="urn:microsoft.com/office/officeart/2005/8/layout/process1"/>
    <dgm:cxn modelId="{94E83766-112E-4D79-9DEF-B6B4D651526B}" type="presParOf" srcId="{B6325277-F8DB-4317-8D62-576D8554321F}" destId="{00A43B2D-E5EE-458A-8EE9-3440CE25597E}" srcOrd="8" destOrd="0" presId="urn:microsoft.com/office/officeart/2005/8/layout/process1"/>
    <dgm:cxn modelId="{9010E428-DEC8-4E23-A3B0-EC5C6AFA741B}" type="presParOf" srcId="{B6325277-F8DB-4317-8D62-576D8554321F}" destId="{77E8617B-754B-4FCB-B39D-68EDEAF4A575}" srcOrd="9" destOrd="0" presId="urn:microsoft.com/office/officeart/2005/8/layout/process1"/>
    <dgm:cxn modelId="{C80E15B0-DE61-4781-A34A-10E33ECCC4D7}" type="presParOf" srcId="{77E8617B-754B-4FCB-B39D-68EDEAF4A575}" destId="{57E1D62C-E438-4A35-A2FD-E48C8821BBBA}" srcOrd="0" destOrd="0" presId="urn:microsoft.com/office/officeart/2005/8/layout/process1"/>
    <dgm:cxn modelId="{03B1BD19-FE4D-4B7A-9DD1-7857E755B8B1}" type="presParOf" srcId="{B6325277-F8DB-4317-8D62-576D8554321F}" destId="{00F65111-0F50-4745-9497-F13A1E9C339C}" srcOrd="10" destOrd="0" presId="urn:microsoft.com/office/officeart/2005/8/layout/process1"/>
    <dgm:cxn modelId="{1DB47FC2-EFDA-47C0-903B-8096F839EB5E}" type="presParOf" srcId="{B6325277-F8DB-4317-8D62-576D8554321F}" destId="{6DCB06F5-0ECB-481A-AB2F-50445FACE3C5}" srcOrd="11" destOrd="0" presId="urn:microsoft.com/office/officeart/2005/8/layout/process1"/>
    <dgm:cxn modelId="{8BDCA59B-AC3D-4E87-A9B7-DA3900E4B6BA}" type="presParOf" srcId="{6DCB06F5-0ECB-481A-AB2F-50445FACE3C5}" destId="{EDF8CC22-655A-4503-A5CE-72525C8EC9A7}" srcOrd="0" destOrd="0" presId="urn:microsoft.com/office/officeart/2005/8/layout/process1"/>
    <dgm:cxn modelId="{9E72C205-09A7-4199-BB56-C65A72548F62}" type="presParOf" srcId="{B6325277-F8DB-4317-8D62-576D8554321F}" destId="{164D4FE7-D84F-449C-93B6-FB5ACD52E76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8F234-E716-4CB3-A34D-0A71E1D6E58C}">
      <dsp:nvSpPr>
        <dsp:cNvPr id="0" name=""/>
        <dsp:cNvSpPr/>
      </dsp:nvSpPr>
      <dsp:spPr>
        <a:xfrm>
          <a:off x="1451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1</a:t>
          </a:r>
        </a:p>
      </dsp:txBody>
      <dsp:txXfrm>
        <a:off x="13373" y="1840401"/>
        <a:ext cx="525746" cy="383196"/>
      </dsp:txXfrm>
    </dsp:sp>
    <dsp:sp modelId="{BA61C52E-B0B8-4115-AAB2-2876CA435634}">
      <dsp:nvSpPr>
        <dsp:cNvPr id="0" name=""/>
        <dsp:cNvSpPr/>
      </dsp:nvSpPr>
      <dsp:spPr>
        <a:xfrm>
          <a:off x="606001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606001" y="1991110"/>
        <a:ext cx="81559" cy="81778"/>
      </dsp:txXfrm>
    </dsp:sp>
    <dsp:sp modelId="{13BA15CB-C8DD-4B1B-9972-1641AAC87218}">
      <dsp:nvSpPr>
        <dsp:cNvPr id="0" name=""/>
        <dsp:cNvSpPr/>
      </dsp:nvSpPr>
      <dsp:spPr>
        <a:xfrm>
          <a:off x="770878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2</a:t>
          </a:r>
        </a:p>
      </dsp:txBody>
      <dsp:txXfrm>
        <a:off x="782800" y="1840401"/>
        <a:ext cx="525746" cy="383196"/>
      </dsp:txXfrm>
    </dsp:sp>
    <dsp:sp modelId="{82BEA794-02E4-4B22-BFA4-3647238B82CA}">
      <dsp:nvSpPr>
        <dsp:cNvPr id="0" name=""/>
        <dsp:cNvSpPr/>
      </dsp:nvSpPr>
      <dsp:spPr>
        <a:xfrm>
          <a:off x="1375427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67003"/>
            <a:satOff val="3569"/>
            <a:lumOff val="172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1375427" y="1991110"/>
        <a:ext cx="81559" cy="81778"/>
      </dsp:txXfrm>
    </dsp:sp>
    <dsp:sp modelId="{A33340FD-1DFA-4671-A526-F417533ECD27}">
      <dsp:nvSpPr>
        <dsp:cNvPr id="0" name=""/>
        <dsp:cNvSpPr/>
      </dsp:nvSpPr>
      <dsp:spPr>
        <a:xfrm>
          <a:off x="1540305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3</a:t>
          </a:r>
        </a:p>
      </dsp:txBody>
      <dsp:txXfrm>
        <a:off x="1552227" y="1840401"/>
        <a:ext cx="525746" cy="383196"/>
      </dsp:txXfrm>
    </dsp:sp>
    <dsp:sp modelId="{5DC70385-7BAC-4565-839D-FC158267B4E8}">
      <dsp:nvSpPr>
        <dsp:cNvPr id="0" name=""/>
        <dsp:cNvSpPr/>
      </dsp:nvSpPr>
      <dsp:spPr>
        <a:xfrm>
          <a:off x="2144854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34006"/>
            <a:satOff val="7138"/>
            <a:lumOff val="345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2144854" y="1991110"/>
        <a:ext cx="81559" cy="81778"/>
      </dsp:txXfrm>
    </dsp:sp>
    <dsp:sp modelId="{01DA17CC-0A85-4FF2-A4E8-8D92B72059BC}">
      <dsp:nvSpPr>
        <dsp:cNvPr id="0" name=""/>
        <dsp:cNvSpPr/>
      </dsp:nvSpPr>
      <dsp:spPr>
        <a:xfrm>
          <a:off x="2309732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4</a:t>
          </a:r>
        </a:p>
      </dsp:txBody>
      <dsp:txXfrm>
        <a:off x="2321654" y="1840401"/>
        <a:ext cx="525746" cy="383196"/>
      </dsp:txXfrm>
    </dsp:sp>
    <dsp:sp modelId="{B00C764A-A320-44FD-9AD6-6327284A33DF}">
      <dsp:nvSpPr>
        <dsp:cNvPr id="0" name=""/>
        <dsp:cNvSpPr/>
      </dsp:nvSpPr>
      <dsp:spPr>
        <a:xfrm>
          <a:off x="2914281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01009"/>
            <a:satOff val="10706"/>
            <a:lumOff val="517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2914281" y="1991110"/>
        <a:ext cx="81559" cy="81778"/>
      </dsp:txXfrm>
    </dsp:sp>
    <dsp:sp modelId="{00A43B2D-E5EE-458A-8EE9-3440CE25597E}">
      <dsp:nvSpPr>
        <dsp:cNvPr id="0" name=""/>
        <dsp:cNvSpPr/>
      </dsp:nvSpPr>
      <dsp:spPr>
        <a:xfrm>
          <a:off x="3079159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5</a:t>
          </a:r>
        </a:p>
      </dsp:txBody>
      <dsp:txXfrm>
        <a:off x="3091081" y="1840401"/>
        <a:ext cx="525746" cy="383196"/>
      </dsp:txXfrm>
    </dsp:sp>
    <dsp:sp modelId="{77E8617B-754B-4FCB-B39D-68EDEAF4A575}">
      <dsp:nvSpPr>
        <dsp:cNvPr id="0" name=""/>
        <dsp:cNvSpPr/>
      </dsp:nvSpPr>
      <dsp:spPr>
        <a:xfrm>
          <a:off x="3683708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68012"/>
            <a:satOff val="14275"/>
            <a:lumOff val="690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3683708" y="1991110"/>
        <a:ext cx="81559" cy="81778"/>
      </dsp:txXfrm>
    </dsp:sp>
    <dsp:sp modelId="{00F65111-0F50-4745-9497-F13A1E9C339C}">
      <dsp:nvSpPr>
        <dsp:cNvPr id="0" name=""/>
        <dsp:cNvSpPr/>
      </dsp:nvSpPr>
      <dsp:spPr>
        <a:xfrm>
          <a:off x="3848586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6</a:t>
          </a:r>
        </a:p>
      </dsp:txBody>
      <dsp:txXfrm>
        <a:off x="3860508" y="1840401"/>
        <a:ext cx="525746" cy="383196"/>
      </dsp:txXfrm>
    </dsp:sp>
    <dsp:sp modelId="{6DCB06F5-0ECB-481A-AB2F-50445FACE3C5}">
      <dsp:nvSpPr>
        <dsp:cNvPr id="0" name=""/>
        <dsp:cNvSpPr/>
      </dsp:nvSpPr>
      <dsp:spPr>
        <a:xfrm>
          <a:off x="4453135" y="1963850"/>
          <a:ext cx="116513" cy="136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4453135" y="1991110"/>
        <a:ext cx="81559" cy="81778"/>
      </dsp:txXfrm>
    </dsp:sp>
    <dsp:sp modelId="{164D4FE7-D84F-449C-93B6-FB5ACD52E761}">
      <dsp:nvSpPr>
        <dsp:cNvPr id="0" name=""/>
        <dsp:cNvSpPr/>
      </dsp:nvSpPr>
      <dsp:spPr>
        <a:xfrm>
          <a:off x="4618013" y="1828479"/>
          <a:ext cx="549590" cy="4070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</a:rPr>
            <a:t>7</a:t>
          </a:r>
        </a:p>
      </dsp:txBody>
      <dsp:txXfrm>
        <a:off x="4629935" y="1840401"/>
        <a:ext cx="525746" cy="383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82BBE-2B94-4867-967D-C5C9368BD9E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C53C-6AAB-475A-9463-31C1FA1FB9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1C53C-6AAB-475A-9463-31C1FA1FB9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42D3622-048A-4E0D-AAA0-5BB03C57B746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1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012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75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673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927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905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205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AB7-CC94-4AB0-B53F-A80482D1B52C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9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F8C3-83C3-48BD-BD06-67EB9026321F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5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295-C447-4D8C-A228-3885F01822C2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9F93-F46E-44CD-9486-5CF953822BA3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94A-D85E-4F16-A425-366255FBA59D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5258-6191-4191-8118-B723C59A90E5}" type="datetime1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1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2F17-7694-4325-AEF2-817C51466971}" type="datetime1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2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E869-451F-4AF6-8DCE-4F32D0E3D21A}" type="datetime1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3278-4CE6-4A4E-A12A-07C2C5047A09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6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883A-CC36-4C79-927C-2A6D5F5D7656}" type="datetime1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3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5733C8-0B39-4137-B17E-10BC51934C14}" type="datetime1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2802B5-A2BD-4FBB-818B-C0AF7E366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42C0B2-0989-4DD7-95F2-780C805B3D29}"/>
              </a:ext>
            </a:extLst>
          </p:cNvPr>
          <p:cNvSpPr/>
          <p:nvPr/>
        </p:nvSpPr>
        <p:spPr>
          <a:xfrm>
            <a:off x="-13551" y="6496"/>
            <a:ext cx="9171102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149" y="1547967"/>
            <a:ext cx="6602862" cy="3692626"/>
          </a:xfrm>
          <a:prstGeom prst="plaque">
            <a:avLst>
              <a:gd name="adj" fmla="val 813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Одноразове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щоденна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допомога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вихователю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ЗДО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розбираємося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 методикою ECERS-3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56376" y="5589240"/>
            <a:ext cx="457200" cy="441325"/>
          </a:xfrm>
        </p:spPr>
        <p:txBody>
          <a:bodyPr/>
          <a:lstStyle/>
          <a:p>
            <a:fld id="{942802B5-A2BD-4FBB-818B-C0AF7E366373}" type="slidenum">
              <a:rPr lang="ru-RU" smtClean="0"/>
              <a:t>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3C9EF-12F2-4578-ACDD-7EBD64480F16}"/>
              </a:ext>
            </a:extLst>
          </p:cNvPr>
          <p:cNvSpPr txBox="1"/>
          <p:nvPr/>
        </p:nvSpPr>
        <p:spPr>
          <a:xfrm>
            <a:off x="1855029" y="2186248"/>
            <a:ext cx="53631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 Міської школи молодого майстра – 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молоді вихователі (ІІ-й рік роботи)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F4236-9D6A-44CE-83FF-037407A6AE8C}"/>
              </a:ext>
            </a:extLst>
          </p:cNvPr>
          <p:cNvSpPr txBox="1"/>
          <p:nvPr/>
        </p:nvSpPr>
        <p:spPr>
          <a:xfrm>
            <a:off x="117058" y="5589240"/>
            <a:ext cx="6336704" cy="99542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Спікер – консультант КУ «ЦПРПП ВМР» </a:t>
            </a:r>
          </a:p>
          <a:p>
            <a:r>
              <a:rPr lang="uk-UA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Лариса Бондарчук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EC5DC-812A-4391-B4DB-5AD12A30B360}"/>
              </a:ext>
            </a:extLst>
          </p:cNvPr>
          <p:cNvSpPr txBox="1"/>
          <p:nvPr/>
        </p:nvSpPr>
        <p:spPr>
          <a:xfrm>
            <a:off x="2464488" y="170686"/>
            <a:ext cx="6532022" cy="116853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і час </a:t>
            </a:r>
            <a:r>
              <a:rPr lang="ru-RU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16.11.2021р.  </a:t>
            </a:r>
          </a:p>
          <a:p>
            <a:pPr algn="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B008C86-7B9A-4AEF-AA2D-4EDD270B839D}"/>
              </a:ext>
            </a:extLst>
          </p:cNvPr>
          <p:cNvSpPr/>
          <p:nvPr/>
        </p:nvSpPr>
        <p:spPr>
          <a:xfrm>
            <a:off x="1305989" y="1617407"/>
            <a:ext cx="6434930" cy="3539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Сайт КУ ЦПРПП ВМР">
            <a:extLst>
              <a:ext uri="{FF2B5EF4-FFF2-40B4-BE49-F238E27FC236}">
                <a16:creationId xmlns:a16="http://schemas.microsoft.com/office/drawing/2014/main" id="{D5566DF3-AA3C-4089-B862-CE842DC8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724"/>
            <a:ext cx="2135156" cy="21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90F059CE-7B66-4F23-BA58-9E633BDF10ED}"/>
              </a:ext>
            </a:extLst>
          </p:cNvPr>
          <p:cNvSpPr/>
          <p:nvPr/>
        </p:nvSpPr>
        <p:spPr>
          <a:xfrm>
            <a:off x="6660232" y="4293096"/>
            <a:ext cx="2355558" cy="239401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34506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шкали ECERS-3 як орієнтира дасть змогу: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індивідуалізації освіти;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урізноманітнити види діяльності дітей у дитсадку;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наголосити на важливості комунікації вихователів з дитиною;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значення середовища, в якому розвивається дитина.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0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Лайфхаки з організації </a:t>
            </a:r>
            <a:r>
              <a:rPr lang="uk-UA" b="1" dirty="0" err="1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садочкового</a:t>
            </a:r>
            <a:r>
              <a:rPr lang="uk-UA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життя за ECERS-3</a:t>
            </a:r>
            <a:br>
              <a:rPr lang="uk-UA" sz="4800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        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Відповідно, жовта книжечка – друковане видання ECERS-3 – може стати помічницею в щоденному житті садка, якщо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педколектив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надасть собі ж відповіді на такі запитання: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у вашому середовищі відповідає вимогам методики?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би ви самі оцінили відповідні параметри у своєму дитсадку?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відрізняється від індикаторів із найвищою оцінкою й чому?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збагатити освітній простір свого дитячого садка за допомогою ECERS-3?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12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1"/>
            <a:ext cx="4824536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96065" y="158931"/>
            <a:ext cx="7772400" cy="17801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методика оцінювання якості дошкільної освіти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860032" y="2780928"/>
            <a:ext cx="3996244" cy="26642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/>
              <a:t> 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ECERS-3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простором,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ігровою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повсякденними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практиками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та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2</a:t>
            </a:fld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5" y="2852936"/>
            <a:ext cx="3962002" cy="29651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дзаголовок 8"/>
          <p:cNvSpPr txBox="1">
            <a:spLocks/>
          </p:cNvSpPr>
          <p:nvPr/>
        </p:nvSpPr>
        <p:spPr>
          <a:xfrm>
            <a:off x="-20991" y="6287113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6499598"/>
              </p:ext>
            </p:extLst>
          </p:nvPr>
        </p:nvGraphicFramePr>
        <p:xfrm>
          <a:off x="296065" y="476672"/>
          <a:ext cx="51690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6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8255" y="332656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Оцінювання якості освітнього процесу в ЗДО за міжнародною методикою  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ECERS</a:t>
            </a:r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дошкіллі</a:t>
            </a:r>
            <a:r>
              <a:rPr lang="ru-RU" dirty="0"/>
              <a:t>: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оцінить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шкалою ECERS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88910" y="1772816"/>
            <a:ext cx="4038600" cy="3993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Ініціатива</a:t>
            </a: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 – МОН України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Забезпечення процесу</a:t>
            </a: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УІРО 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Партнери</a:t>
            </a: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команда підтримки реформ МОН;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Всеукраїнський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фонд «Крок за кроком»;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ЮНІСЕФ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Якість освітнього процесу в дошкіллі: Україна вперше оцінить її за шкалою EC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71494" cy="23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839647"/>
            <a:ext cx="4071494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р.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вересня 2020р.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презентація старту національного дослідження якості освітнього процесу в закладах дошкільної освіти з використанням методики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ECERS-3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20" y="5961009"/>
            <a:ext cx="2595988" cy="8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68463"/>
            <a:ext cx="2595988" cy="7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89452"/>
            <a:ext cx="930181" cy="8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81" y="5902812"/>
            <a:ext cx="1067746" cy="9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3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99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методика </a:t>
            </a:r>
            <a:r>
              <a:rPr lang="uk-UA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оцінювання дошкільного освітнього середовища</a:t>
            </a:r>
            <a:endParaRPr lang="uk-UA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104456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arly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hildhood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3212976"/>
            <a:ext cx="4104456" cy="208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оцінки середовища раннього дитинства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640960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редакція –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EKERS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1980р.</a:t>
            </a:r>
          </a:p>
          <a:p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редакція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EKERS – R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5р.</a:t>
            </a:r>
          </a:p>
          <a:p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редакція –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EKERS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2015р.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28800"/>
            <a:ext cx="49070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0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620689"/>
            <a:ext cx="4104456" cy="17517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бальна система оцінювання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5</a:t>
            </a:fld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1F15B12-438B-4177-93D7-5B6C27C17CE7}"/>
              </a:ext>
            </a:extLst>
          </p:cNvPr>
          <p:cNvSpPr/>
          <p:nvPr/>
        </p:nvSpPr>
        <p:spPr>
          <a:xfrm>
            <a:off x="755576" y="5380153"/>
            <a:ext cx="2088232" cy="72008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1. незадовільно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C6C3EB2-E697-485D-B96F-17B193267B83}"/>
              </a:ext>
            </a:extLst>
          </p:cNvPr>
          <p:cNvSpPr/>
          <p:nvPr/>
        </p:nvSpPr>
        <p:spPr>
          <a:xfrm>
            <a:off x="1703681" y="4659541"/>
            <a:ext cx="2088232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8435D2C-5ED3-40C4-8213-C8AFE13463F3}"/>
              </a:ext>
            </a:extLst>
          </p:cNvPr>
          <p:cNvSpPr/>
          <p:nvPr/>
        </p:nvSpPr>
        <p:spPr>
          <a:xfrm>
            <a:off x="3791913" y="3245609"/>
            <a:ext cx="208823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4.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2066D4E-305B-4F27-9F18-E5CAC5FBC706}"/>
              </a:ext>
            </a:extLst>
          </p:cNvPr>
          <p:cNvSpPr/>
          <p:nvPr/>
        </p:nvSpPr>
        <p:spPr>
          <a:xfrm>
            <a:off x="2704377" y="3965689"/>
            <a:ext cx="2088232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8931B44-B6C7-4DE5-897B-9FDE787D93D5}"/>
              </a:ext>
            </a:extLst>
          </p:cNvPr>
          <p:cNvSpPr/>
          <p:nvPr/>
        </p:nvSpPr>
        <p:spPr>
          <a:xfrm>
            <a:off x="4547996" y="2497708"/>
            <a:ext cx="208823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5. добре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AE1C6FA-B4DF-480C-A6F9-B7F13DF33ECC}"/>
              </a:ext>
            </a:extLst>
          </p:cNvPr>
          <p:cNvSpPr/>
          <p:nvPr/>
        </p:nvSpPr>
        <p:spPr>
          <a:xfrm>
            <a:off x="5500743" y="1738584"/>
            <a:ext cx="2088232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6.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ADA5109-54A1-4549-AE79-CD0E7D47EB92}"/>
              </a:ext>
            </a:extLst>
          </p:cNvPr>
          <p:cNvSpPr/>
          <p:nvPr/>
        </p:nvSpPr>
        <p:spPr>
          <a:xfrm>
            <a:off x="6444208" y="1056486"/>
            <a:ext cx="2088232" cy="72008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4"/>
                </a:solidFill>
              </a:rPr>
              <a:t>7. Відмінно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5D2FF-AB8C-4EA7-A197-E7DBEE15B197}"/>
              </a:ext>
            </a:extLst>
          </p:cNvPr>
          <p:cNvSpPr txBox="1"/>
          <p:nvPr/>
        </p:nvSpPr>
        <p:spPr>
          <a:xfrm>
            <a:off x="1907704" y="508518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BA61A-E946-49F8-A7FC-C01F9E33B7C8}"/>
              </a:ext>
            </a:extLst>
          </p:cNvPr>
          <p:cNvSpPr txBox="1"/>
          <p:nvPr/>
        </p:nvSpPr>
        <p:spPr>
          <a:xfrm>
            <a:off x="2704377" y="4022000"/>
            <a:ext cx="186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3. задовільно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07340"/>
            <a:ext cx="7128792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Шкала ECERS-3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комплексно,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підшкали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методики: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вмеблювання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повсякденні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догляду;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навчально-пізнавальної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структурування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 практика впровадження ECERS</a:t>
            </a:r>
            <a:br>
              <a:rPr lang="uk-UA" dirty="0">
                <a:latin typeface="Bookman Old Style" panose="02050604050505020204" pitchFamily="18" charset="0"/>
              </a:rPr>
            </a:b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варіант оцінювання був створений у 1980 році в США  за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авторста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Тельми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Хармс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Річарда М.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Кліфорда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практичний зміст та формат ECERS був задіяний у 30 країнах світу.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1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оцінювання якості освіти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2575" y="1700808"/>
            <a:ext cx="8568952" cy="51571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endParaRPr lang="uk-UA" sz="2900" dirty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 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освітнього процесу в закладах дошкільної освіти проводять </a:t>
            </a: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сертифіковані експерти ECERS.</a:t>
            </a:r>
          </a:p>
          <a:p>
            <a:pPr>
              <a:lnSpc>
                <a:spcPct val="120000"/>
              </a:lnSpc>
            </a:pP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призначена для дітей віком </a:t>
            </a: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5 років.</a:t>
            </a:r>
            <a:endParaRPr lang="uk-UA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проводиться впродовж </a:t>
            </a: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астрономічних годин 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перерв і </a:t>
            </a:r>
            <a:r>
              <a:rPr lang="uk-UA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відволікань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(зазвичай у період з 8.30 і 11.30 або з 9.00 до 12.00).</a:t>
            </a:r>
            <a:endParaRPr lang="uk-UA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 час 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використаний  лише для детальнішого вивчення матеріалів і простору для розвитку великої моторики.</a:t>
            </a:r>
            <a:endParaRPr lang="uk-UA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 виключно на </a:t>
            </a:r>
            <a:r>
              <a:rPr lang="uk-UA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 спостережень </a:t>
            </a:r>
            <a:r>
              <a:rPr lang="uk-UA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розпитування педагогів чи іншого персоналу).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6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 якості дошкільної освіти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змісту дошкільної освіти;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методичних рекомендацій щодо організації освітнього процесу;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педагогічних працівників;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 до світової професійної спільноти у сфері дошкільної освіти.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2B5-A2BD-4FBB-818B-C0AF7E3663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2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564</Words>
  <Application>Microsoft Office PowerPoint</Application>
  <PresentationFormat>Экран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Garamond</vt:lpstr>
      <vt:lpstr>Symbol</vt:lpstr>
      <vt:lpstr>Times New Roman</vt:lpstr>
      <vt:lpstr>Натуральные материалы</vt:lpstr>
      <vt:lpstr>Одноразове дослідження чи щоденна допомога вихователю ЗДО: розбираємося з методикою ECERS-3 </vt:lpstr>
      <vt:lpstr>Міжнародна методика оцінювання якості дошкільної освіти ECERS - 3</vt:lpstr>
      <vt:lpstr>Оцінювання якості освітнього процесу в ЗДО за міжнародною методикою  ECERS - 3</vt:lpstr>
      <vt:lpstr>ECERS - міжнародна методика з оцінювання дошкільного освітнього середовища</vt:lpstr>
      <vt:lpstr>7- бальна система оцінювання</vt:lpstr>
      <vt:lpstr>Презентация PowerPoint</vt:lpstr>
      <vt:lpstr>Світова практика впровадження ECERS </vt:lpstr>
      <vt:lpstr>Процес оцінювання якості освіти</vt:lpstr>
      <vt:lpstr>Мета дослідження якості дошкільної освіти</vt:lpstr>
      <vt:lpstr>Чому ECERS - 3 </vt:lpstr>
      <vt:lpstr>Лайфхаки з організації садочкового життя за ECERS-3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Одноразове дослідження чи щоденна допомога вихователю ЗДО: розбираємося з методикою ECERS-3 Лариса Бондарчук,  консультант КУ “ЦПРПП ВМР”</dc:title>
  <dc:creator>User</dc:creator>
  <cp:lastModifiedBy>Пользователь</cp:lastModifiedBy>
  <cp:revision>20</cp:revision>
  <dcterms:created xsi:type="dcterms:W3CDTF">2021-11-10T12:39:52Z</dcterms:created>
  <dcterms:modified xsi:type="dcterms:W3CDTF">2021-11-17T08:14:31Z</dcterms:modified>
</cp:coreProperties>
</file>